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19606-1A86-435D-93A2-790A4B3F901C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E5EA-020F-4CA3-A4AE-25E6FF052B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99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E5EA-020F-4CA3-A4AE-25E6FF052B3E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4433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EFCCD13-07E7-4E60-905A-F1C8F9083E0D}" type="datetimeFigureOut">
              <a:rPr lang="es-CL" smtClean="0"/>
              <a:t>03-11-2021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BA99BC-68A6-4F91-B70E-5DCCB8920266}" type="slidenum">
              <a:rPr lang="es-CL" smtClean="0"/>
              <a:t>‹Nº›</a:t>
            </a:fld>
            <a:endParaRPr lang="es-C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r>
              <a:rPr lang="es-CL" sz="3200" dirty="0" smtClean="0"/>
              <a:t>NUESTRO</a:t>
            </a:r>
            <a:r>
              <a:rPr lang="es-CL" sz="3200" dirty="0" smtClean="0"/>
              <a:t>S </a:t>
            </a:r>
            <a:r>
              <a:rPr lang="es-CL" sz="3200" dirty="0" smtClean="0"/>
              <a:t>CLIENT</a:t>
            </a:r>
            <a:r>
              <a:rPr lang="es-CL" sz="3200" dirty="0" smtClean="0"/>
              <a:t>ES</a:t>
            </a:r>
            <a:endParaRPr lang="es-CL" sz="3200" dirty="0"/>
          </a:p>
        </p:txBody>
      </p:sp>
      <p:pic>
        <p:nvPicPr>
          <p:cNvPr id="1027" name="Picture 3" descr="C:\Users\Usuario\Desktop\COWORK ALL INCLUSIVE\avalgroup\images\logo_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623" y="4733419"/>
            <a:ext cx="3836496" cy="84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uario\Downloads\logo av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623" y="503459"/>
            <a:ext cx="3777156" cy="191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uario\Desktop\COWORK ALL INCLUSIVE\Logo\saint patric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259" y="2852936"/>
            <a:ext cx="3437161" cy="1121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4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227</TotalTime>
  <Words>3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empresas</dc:title>
  <dc:creator>Usuario</dc:creator>
  <cp:lastModifiedBy>Usuario</cp:lastModifiedBy>
  <cp:revision>7</cp:revision>
  <dcterms:created xsi:type="dcterms:W3CDTF">2021-11-02T18:58:32Z</dcterms:created>
  <dcterms:modified xsi:type="dcterms:W3CDTF">2021-11-03T15:42:53Z</dcterms:modified>
</cp:coreProperties>
</file>